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80F2D-5086-4ED4-A2FF-93E1D88BF442}" v="31" dt="2024-05-11T09:54:56.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1" autoAdjust="0"/>
    <p:restoredTop sz="94660"/>
  </p:normalViewPr>
  <p:slideViewPr>
    <p:cSldViewPr snapToGrid="0">
      <p:cViewPr>
        <p:scale>
          <a:sx n="50" d="100"/>
          <a:sy n="50" d="100"/>
        </p:scale>
        <p:origin x="-2155"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a Storgaard Kristensen" userId="7bb0e427d3476e97" providerId="LiveId" clId="{1BB80F2D-5086-4ED4-A2FF-93E1D88BF442}"/>
    <pc:docChg chg="undo custSel addSld delSld modSld">
      <pc:chgData name="Kaja Storgaard Kristensen" userId="7bb0e427d3476e97" providerId="LiveId" clId="{1BB80F2D-5086-4ED4-A2FF-93E1D88BF442}" dt="2024-05-11T09:55:32.820" v="5359" actId="20577"/>
      <pc:docMkLst>
        <pc:docMk/>
      </pc:docMkLst>
      <pc:sldChg chg="modSp mod">
        <pc:chgData name="Kaja Storgaard Kristensen" userId="7bb0e427d3476e97" providerId="LiveId" clId="{1BB80F2D-5086-4ED4-A2FF-93E1D88BF442}" dt="2024-05-10T15:02:18.867" v="0" actId="313"/>
        <pc:sldMkLst>
          <pc:docMk/>
          <pc:sldMk cId="1051417808" sldId="256"/>
        </pc:sldMkLst>
        <pc:spChg chg="mod">
          <ac:chgData name="Kaja Storgaard Kristensen" userId="7bb0e427d3476e97" providerId="LiveId" clId="{1BB80F2D-5086-4ED4-A2FF-93E1D88BF442}" dt="2024-05-10T15:02:18.867" v="0" actId="313"/>
          <ac:spMkLst>
            <pc:docMk/>
            <pc:sldMk cId="1051417808" sldId="256"/>
            <ac:spMk id="3" creationId="{4E10FDCA-3C50-927D-DBBD-60EFF25F4133}"/>
          </ac:spMkLst>
        </pc:spChg>
      </pc:sldChg>
      <pc:sldChg chg="modSp mod">
        <pc:chgData name="Kaja Storgaard Kristensen" userId="7bb0e427d3476e97" providerId="LiveId" clId="{1BB80F2D-5086-4ED4-A2FF-93E1D88BF442}" dt="2024-05-11T09:55:32.820" v="5359" actId="20577"/>
        <pc:sldMkLst>
          <pc:docMk/>
          <pc:sldMk cId="2281731864" sldId="257"/>
        </pc:sldMkLst>
        <pc:spChg chg="mod">
          <ac:chgData name="Kaja Storgaard Kristensen" userId="7bb0e427d3476e97" providerId="LiveId" clId="{1BB80F2D-5086-4ED4-A2FF-93E1D88BF442}" dt="2024-05-11T09:55:32.820" v="5359" actId="20577"/>
          <ac:spMkLst>
            <pc:docMk/>
            <pc:sldMk cId="2281731864" sldId="257"/>
            <ac:spMk id="3" creationId="{72D237F3-76D1-8BFD-A0A7-60ADC025004D}"/>
          </ac:spMkLst>
        </pc:spChg>
      </pc:sldChg>
      <pc:sldChg chg="modSp mod">
        <pc:chgData name="Kaja Storgaard Kristensen" userId="7bb0e427d3476e97" providerId="LiveId" clId="{1BB80F2D-5086-4ED4-A2FF-93E1D88BF442}" dt="2024-05-10T20:51:40.602" v="4015" actId="313"/>
        <pc:sldMkLst>
          <pc:docMk/>
          <pc:sldMk cId="3647852129" sldId="258"/>
        </pc:sldMkLst>
        <pc:spChg chg="mod">
          <ac:chgData name="Kaja Storgaard Kristensen" userId="7bb0e427d3476e97" providerId="LiveId" clId="{1BB80F2D-5086-4ED4-A2FF-93E1D88BF442}" dt="2024-05-10T20:51:40.602" v="4015" actId="313"/>
          <ac:spMkLst>
            <pc:docMk/>
            <pc:sldMk cId="3647852129" sldId="258"/>
            <ac:spMk id="3" creationId="{33EFDF34-1803-0A6A-8456-720DD9770E04}"/>
          </ac:spMkLst>
        </pc:spChg>
      </pc:sldChg>
      <pc:sldChg chg="addSp modSp mod">
        <pc:chgData name="Kaja Storgaard Kristensen" userId="7bb0e427d3476e97" providerId="LiveId" clId="{1BB80F2D-5086-4ED4-A2FF-93E1D88BF442}" dt="2024-05-11T09:54:03.124" v="5343" actId="20577"/>
        <pc:sldMkLst>
          <pc:docMk/>
          <pc:sldMk cId="4011677876" sldId="259"/>
        </pc:sldMkLst>
        <pc:spChg chg="mod">
          <ac:chgData name="Kaja Storgaard Kristensen" userId="7bb0e427d3476e97" providerId="LiveId" clId="{1BB80F2D-5086-4ED4-A2FF-93E1D88BF442}" dt="2024-05-11T09:54:03.124" v="5343" actId="20577"/>
          <ac:spMkLst>
            <pc:docMk/>
            <pc:sldMk cId="4011677876" sldId="259"/>
            <ac:spMk id="3" creationId="{8B99D164-0F4F-FD8E-AA9B-47EACCF77229}"/>
          </ac:spMkLst>
        </pc:spChg>
        <pc:picChg chg="add mod">
          <ac:chgData name="Kaja Storgaard Kristensen" userId="7bb0e427d3476e97" providerId="LiveId" clId="{1BB80F2D-5086-4ED4-A2FF-93E1D88BF442}" dt="2024-05-10T15:36:49.777" v="251" actId="1076"/>
          <ac:picMkLst>
            <pc:docMk/>
            <pc:sldMk cId="4011677876" sldId="259"/>
            <ac:picMk id="1026" creationId="{59E13DD1-9E71-0ECC-7BA0-3ABDC10C1095}"/>
          </ac:picMkLst>
        </pc:picChg>
      </pc:sldChg>
      <pc:sldChg chg="addSp delSp modSp mod">
        <pc:chgData name="Kaja Storgaard Kristensen" userId="7bb0e427d3476e97" providerId="LiveId" clId="{1BB80F2D-5086-4ED4-A2FF-93E1D88BF442}" dt="2024-05-11T07:24:30.562" v="4330" actId="20577"/>
        <pc:sldMkLst>
          <pc:docMk/>
          <pc:sldMk cId="3462525265" sldId="260"/>
        </pc:sldMkLst>
        <pc:spChg chg="mod">
          <ac:chgData name="Kaja Storgaard Kristensen" userId="7bb0e427d3476e97" providerId="LiveId" clId="{1BB80F2D-5086-4ED4-A2FF-93E1D88BF442}" dt="2024-05-10T16:34:26.233" v="790" actId="20578"/>
          <ac:spMkLst>
            <pc:docMk/>
            <pc:sldMk cId="3462525265" sldId="260"/>
            <ac:spMk id="2" creationId="{D1867B94-62A7-AC13-2902-5495432AB95F}"/>
          </ac:spMkLst>
        </pc:spChg>
        <pc:spChg chg="del">
          <ac:chgData name="Kaja Storgaard Kristensen" userId="7bb0e427d3476e97" providerId="LiveId" clId="{1BB80F2D-5086-4ED4-A2FF-93E1D88BF442}" dt="2024-05-10T15:44:34.017" v="282" actId="931"/>
          <ac:spMkLst>
            <pc:docMk/>
            <pc:sldMk cId="3462525265" sldId="260"/>
            <ac:spMk id="3" creationId="{32D59C78-DB3B-E79A-AE1D-F76A71D4D693}"/>
          </ac:spMkLst>
        </pc:spChg>
        <pc:spChg chg="add mod">
          <ac:chgData name="Kaja Storgaard Kristensen" userId="7bb0e427d3476e97" providerId="LiveId" clId="{1BB80F2D-5086-4ED4-A2FF-93E1D88BF442}" dt="2024-05-11T07:24:30.562" v="4330" actId="20577"/>
          <ac:spMkLst>
            <pc:docMk/>
            <pc:sldMk cId="3462525265" sldId="260"/>
            <ac:spMk id="7" creationId="{A7C78A9D-E746-1E23-A6C0-64E95A956597}"/>
          </ac:spMkLst>
        </pc:spChg>
        <pc:picChg chg="add del mod">
          <ac:chgData name="Kaja Storgaard Kristensen" userId="7bb0e427d3476e97" providerId="LiveId" clId="{1BB80F2D-5086-4ED4-A2FF-93E1D88BF442}" dt="2024-05-10T16:22:53.720" v="379" actId="21"/>
          <ac:picMkLst>
            <pc:docMk/>
            <pc:sldMk cId="3462525265" sldId="260"/>
            <ac:picMk id="5" creationId="{687C2798-B62F-2773-16D5-D7EF39AFB458}"/>
          </ac:picMkLst>
        </pc:picChg>
      </pc:sldChg>
      <pc:sldChg chg="addSp delSp modSp mod setBg">
        <pc:chgData name="Kaja Storgaard Kristensen" userId="7bb0e427d3476e97" providerId="LiveId" clId="{1BB80F2D-5086-4ED4-A2FF-93E1D88BF442}" dt="2024-05-10T16:22:00.144" v="378" actId="26606"/>
        <pc:sldMkLst>
          <pc:docMk/>
          <pc:sldMk cId="1706470812" sldId="261"/>
        </pc:sldMkLst>
        <pc:spChg chg="mod">
          <ac:chgData name="Kaja Storgaard Kristensen" userId="7bb0e427d3476e97" providerId="LiveId" clId="{1BB80F2D-5086-4ED4-A2FF-93E1D88BF442}" dt="2024-05-10T16:22:00.144" v="378" actId="26606"/>
          <ac:spMkLst>
            <pc:docMk/>
            <pc:sldMk cId="1706470812" sldId="261"/>
            <ac:spMk id="2" creationId="{EAD395AC-9022-6AF6-68C8-983868107AD5}"/>
          </ac:spMkLst>
        </pc:spChg>
        <pc:spChg chg="del">
          <ac:chgData name="Kaja Storgaard Kristensen" userId="7bb0e427d3476e97" providerId="LiveId" clId="{1BB80F2D-5086-4ED4-A2FF-93E1D88BF442}" dt="2024-05-10T16:19:01.486" v="370"/>
          <ac:spMkLst>
            <pc:docMk/>
            <pc:sldMk cId="1706470812" sldId="261"/>
            <ac:spMk id="3" creationId="{468DCED7-F6C2-C6A0-E7E5-7224723059E3}"/>
          </ac:spMkLst>
        </pc:spChg>
        <pc:spChg chg="add">
          <ac:chgData name="Kaja Storgaard Kristensen" userId="7bb0e427d3476e97" providerId="LiveId" clId="{1BB80F2D-5086-4ED4-A2FF-93E1D88BF442}" dt="2024-05-10T16:22:00.144" v="378" actId="26606"/>
          <ac:spMkLst>
            <pc:docMk/>
            <pc:sldMk cId="1706470812" sldId="261"/>
            <ac:spMk id="2055" creationId="{665DBBEF-238B-476B-96AB-8AAC3224ECEA}"/>
          </ac:spMkLst>
        </pc:spChg>
        <pc:spChg chg="add">
          <ac:chgData name="Kaja Storgaard Kristensen" userId="7bb0e427d3476e97" providerId="LiveId" clId="{1BB80F2D-5086-4ED4-A2FF-93E1D88BF442}" dt="2024-05-10T16:22:00.144" v="378" actId="26606"/>
          <ac:spMkLst>
            <pc:docMk/>
            <pc:sldMk cId="1706470812" sldId="261"/>
            <ac:spMk id="2057" creationId="{3FCFB1DE-0B7E-48CC-BA90-B2AB0889F9D6}"/>
          </ac:spMkLst>
        </pc:spChg>
        <pc:picChg chg="add mod">
          <ac:chgData name="Kaja Storgaard Kristensen" userId="7bb0e427d3476e97" providerId="LiveId" clId="{1BB80F2D-5086-4ED4-A2FF-93E1D88BF442}" dt="2024-05-10T16:22:00.144" v="378" actId="26606"/>
          <ac:picMkLst>
            <pc:docMk/>
            <pc:sldMk cId="1706470812" sldId="261"/>
            <ac:picMk id="2050" creationId="{4A1E5C1D-7E38-0235-7B57-F8D1A318AC73}"/>
          </ac:picMkLst>
        </pc:picChg>
      </pc:sldChg>
      <pc:sldChg chg="modSp mod">
        <pc:chgData name="Kaja Storgaard Kristensen" userId="7bb0e427d3476e97" providerId="LiveId" clId="{1BB80F2D-5086-4ED4-A2FF-93E1D88BF442}" dt="2024-05-10T20:52:18.692" v="4017" actId="313"/>
        <pc:sldMkLst>
          <pc:docMk/>
          <pc:sldMk cId="2770623524" sldId="262"/>
        </pc:sldMkLst>
        <pc:spChg chg="mod">
          <ac:chgData name="Kaja Storgaard Kristensen" userId="7bb0e427d3476e97" providerId="LiveId" clId="{1BB80F2D-5086-4ED4-A2FF-93E1D88BF442}" dt="2024-05-10T16:38:43.861" v="976" actId="20577"/>
          <ac:spMkLst>
            <pc:docMk/>
            <pc:sldMk cId="2770623524" sldId="262"/>
            <ac:spMk id="2" creationId="{8F5ABD81-EF9B-4945-2EC2-D9639620D83E}"/>
          </ac:spMkLst>
        </pc:spChg>
        <pc:spChg chg="mod">
          <ac:chgData name="Kaja Storgaard Kristensen" userId="7bb0e427d3476e97" providerId="LiveId" clId="{1BB80F2D-5086-4ED4-A2FF-93E1D88BF442}" dt="2024-05-10T20:52:18.692" v="4017" actId="313"/>
          <ac:spMkLst>
            <pc:docMk/>
            <pc:sldMk cId="2770623524" sldId="262"/>
            <ac:spMk id="3" creationId="{A9FB834F-74A6-FDB7-7533-D2147B0C5EF3}"/>
          </ac:spMkLst>
        </pc:spChg>
      </pc:sldChg>
      <pc:sldChg chg="modSp mod">
        <pc:chgData name="Kaja Storgaard Kristensen" userId="7bb0e427d3476e97" providerId="LiveId" clId="{1BB80F2D-5086-4ED4-A2FF-93E1D88BF442}" dt="2024-05-11T09:51:41.072" v="5313" actId="6549"/>
        <pc:sldMkLst>
          <pc:docMk/>
          <pc:sldMk cId="3000553431" sldId="263"/>
        </pc:sldMkLst>
        <pc:spChg chg="mod">
          <ac:chgData name="Kaja Storgaard Kristensen" userId="7bb0e427d3476e97" providerId="LiveId" clId="{1BB80F2D-5086-4ED4-A2FF-93E1D88BF442}" dt="2024-05-10T19:31:01.629" v="1992" actId="20577"/>
          <ac:spMkLst>
            <pc:docMk/>
            <pc:sldMk cId="3000553431" sldId="263"/>
            <ac:spMk id="2" creationId="{7BD24F8E-9576-A534-01D1-FBB77F1CC863}"/>
          </ac:spMkLst>
        </pc:spChg>
        <pc:spChg chg="mod">
          <ac:chgData name="Kaja Storgaard Kristensen" userId="7bb0e427d3476e97" providerId="LiveId" clId="{1BB80F2D-5086-4ED4-A2FF-93E1D88BF442}" dt="2024-05-11T09:51:41.072" v="5313" actId="6549"/>
          <ac:spMkLst>
            <pc:docMk/>
            <pc:sldMk cId="3000553431" sldId="263"/>
            <ac:spMk id="3" creationId="{BF154E10-4066-0813-D5F6-A6F065B9AC62}"/>
          </ac:spMkLst>
        </pc:spChg>
      </pc:sldChg>
      <pc:sldChg chg="modSp mod">
        <pc:chgData name="Kaja Storgaard Kristensen" userId="7bb0e427d3476e97" providerId="LiveId" clId="{1BB80F2D-5086-4ED4-A2FF-93E1D88BF442}" dt="2024-05-10T20:54:09.101" v="4072" actId="20577"/>
        <pc:sldMkLst>
          <pc:docMk/>
          <pc:sldMk cId="381057208" sldId="264"/>
        </pc:sldMkLst>
        <pc:spChg chg="mod">
          <ac:chgData name="Kaja Storgaard Kristensen" userId="7bb0e427d3476e97" providerId="LiveId" clId="{1BB80F2D-5086-4ED4-A2FF-93E1D88BF442}" dt="2024-05-10T20:01:32.720" v="2489" actId="20577"/>
          <ac:spMkLst>
            <pc:docMk/>
            <pc:sldMk cId="381057208" sldId="264"/>
            <ac:spMk id="2" creationId="{0B40649D-977B-29A3-589D-8FFDC25FE14B}"/>
          </ac:spMkLst>
        </pc:spChg>
        <pc:spChg chg="mod">
          <ac:chgData name="Kaja Storgaard Kristensen" userId="7bb0e427d3476e97" providerId="LiveId" clId="{1BB80F2D-5086-4ED4-A2FF-93E1D88BF442}" dt="2024-05-10T20:54:09.101" v="4072" actId="20577"/>
          <ac:spMkLst>
            <pc:docMk/>
            <pc:sldMk cId="381057208" sldId="264"/>
            <ac:spMk id="3" creationId="{1A481E01-FADD-9BEE-452D-402CD500BA1D}"/>
          </ac:spMkLst>
        </pc:spChg>
      </pc:sldChg>
      <pc:sldChg chg="modSp mod">
        <pc:chgData name="Kaja Storgaard Kristensen" userId="7bb0e427d3476e97" providerId="LiveId" clId="{1BB80F2D-5086-4ED4-A2FF-93E1D88BF442}" dt="2024-05-11T07:54:01.275" v="4725" actId="20577"/>
        <pc:sldMkLst>
          <pc:docMk/>
          <pc:sldMk cId="1123506834" sldId="265"/>
        </pc:sldMkLst>
        <pc:spChg chg="mod">
          <ac:chgData name="Kaja Storgaard Kristensen" userId="7bb0e427d3476e97" providerId="LiveId" clId="{1BB80F2D-5086-4ED4-A2FF-93E1D88BF442}" dt="2024-05-10T20:19:46.591" v="2958" actId="20577"/>
          <ac:spMkLst>
            <pc:docMk/>
            <pc:sldMk cId="1123506834" sldId="265"/>
            <ac:spMk id="2" creationId="{D9A5F215-10A9-6836-2F29-D232F7058803}"/>
          </ac:spMkLst>
        </pc:spChg>
        <pc:spChg chg="mod">
          <ac:chgData name="Kaja Storgaard Kristensen" userId="7bb0e427d3476e97" providerId="LiveId" clId="{1BB80F2D-5086-4ED4-A2FF-93E1D88BF442}" dt="2024-05-11T07:54:01.275" v="4725" actId="20577"/>
          <ac:spMkLst>
            <pc:docMk/>
            <pc:sldMk cId="1123506834" sldId="265"/>
            <ac:spMk id="3" creationId="{366AE8F2-7945-F817-4DAE-541FED5253E6}"/>
          </ac:spMkLst>
        </pc:spChg>
      </pc:sldChg>
      <pc:sldChg chg="modSp new mod">
        <pc:chgData name="Kaja Storgaard Kristensen" userId="7bb0e427d3476e97" providerId="LiveId" clId="{1BB80F2D-5086-4ED4-A2FF-93E1D88BF442}" dt="2024-05-11T08:03:41.374" v="5281" actId="20577"/>
        <pc:sldMkLst>
          <pc:docMk/>
          <pc:sldMk cId="46560074" sldId="266"/>
        </pc:sldMkLst>
        <pc:spChg chg="mod">
          <ac:chgData name="Kaja Storgaard Kristensen" userId="7bb0e427d3476e97" providerId="LiveId" clId="{1BB80F2D-5086-4ED4-A2FF-93E1D88BF442}" dt="2024-05-11T07:55:12.656" v="4729" actId="20577"/>
          <ac:spMkLst>
            <pc:docMk/>
            <pc:sldMk cId="46560074" sldId="266"/>
            <ac:spMk id="2" creationId="{13E8F66E-A7BF-C34C-9049-175BB5429E61}"/>
          </ac:spMkLst>
        </pc:spChg>
        <pc:spChg chg="mod">
          <ac:chgData name="Kaja Storgaard Kristensen" userId="7bb0e427d3476e97" providerId="LiveId" clId="{1BB80F2D-5086-4ED4-A2FF-93E1D88BF442}" dt="2024-05-11T08:03:41.374" v="5281" actId="20577"/>
          <ac:spMkLst>
            <pc:docMk/>
            <pc:sldMk cId="46560074" sldId="266"/>
            <ac:spMk id="3" creationId="{FF4C5FF7-27FD-485A-EE6C-DCACE16B6DD1}"/>
          </ac:spMkLst>
        </pc:spChg>
      </pc:sldChg>
      <pc:sldChg chg="modSp new mod">
        <pc:chgData name="Kaja Storgaard Kristensen" userId="7bb0e427d3476e97" providerId="LiveId" clId="{1BB80F2D-5086-4ED4-A2FF-93E1D88BF442}" dt="2024-05-11T09:51:02.385" v="5287" actId="255"/>
        <pc:sldMkLst>
          <pc:docMk/>
          <pc:sldMk cId="1716773243" sldId="267"/>
        </pc:sldMkLst>
        <pc:spChg chg="mod">
          <ac:chgData name="Kaja Storgaard Kristensen" userId="7bb0e427d3476e97" providerId="LiveId" clId="{1BB80F2D-5086-4ED4-A2FF-93E1D88BF442}" dt="2024-05-11T09:51:02.385" v="5287" actId="255"/>
          <ac:spMkLst>
            <pc:docMk/>
            <pc:sldMk cId="1716773243" sldId="267"/>
            <ac:spMk id="2" creationId="{359272A7-067B-E884-8DC2-AA4E27F685B7}"/>
          </ac:spMkLst>
        </pc:spChg>
        <pc:spChg chg="mod">
          <ac:chgData name="Kaja Storgaard Kristensen" userId="7bb0e427d3476e97" providerId="LiveId" clId="{1BB80F2D-5086-4ED4-A2FF-93E1D88BF442}" dt="2024-05-11T08:25:03.179" v="5282" actId="20577"/>
          <ac:spMkLst>
            <pc:docMk/>
            <pc:sldMk cId="1716773243" sldId="267"/>
            <ac:spMk id="3" creationId="{285B079C-7997-C4CB-E7C2-6155262D9BA4}"/>
          </ac:spMkLst>
        </pc:spChg>
      </pc:sldChg>
      <pc:sldChg chg="new del">
        <pc:chgData name="Kaja Storgaard Kristensen" userId="7bb0e427d3476e97" providerId="LiveId" clId="{1BB80F2D-5086-4ED4-A2FF-93E1D88BF442}" dt="2024-05-11T07:09:40.921" v="4075" actId="680"/>
        <pc:sldMkLst>
          <pc:docMk/>
          <pc:sldMk cId="4011508373"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1122D3C-DB63-D19E-A24B-463B6ED6959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CFCA4693-B510-59B3-8406-887E72E96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FCAD42E2-601D-8E45-F4C1-E74C1857B9E0}"/>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DB9C9859-2099-6049-D708-90077F5CF0E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88F82F05-5C9F-4E4E-03E5-33A50A00B019}"/>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385466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C45D3C-84CC-A5CA-9A8D-CC000360E67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B6234974-A871-7115-136B-8994EBE9166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5A57CC61-4AD8-6EB2-8609-950B2D873B58}"/>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B1CC514A-B8FB-0CF2-F936-FD25DC1E19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16957408-3F7D-4BCF-A4C5-BF07D3420D22}"/>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37257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687918ED-C7DD-F4E6-6017-75717FA1E0B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EEE656E6-B799-015E-1218-D2F0259F50E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235DF9E8-5AEB-3B92-4BD3-F4F644B2AA29}"/>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7522F9C3-1CF0-A2E1-925A-7D25B42F7F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8D101ECD-B54D-CBFD-04D5-C54F1BF799DC}"/>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189531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7BCF00-B063-95E5-6BE0-A54F7EC31A2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420084E3-92FD-53DA-153F-2552D34A2B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6FF63FF5-0FD8-3AB9-6BDB-DA4D334740A6}"/>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59C92A2E-32A6-914F-70D5-4F1F644AB5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964E0E0F-D127-D2F8-3BC3-3B75F0E5BBD5}"/>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40437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D69765-F708-5C94-41B9-E37920F992F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CC9691EE-319E-E5F0-B469-1D59732343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xmlns="" id="{1BB66ADB-8980-7B0F-4957-0356803F9982}"/>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862721C8-904E-BEA3-13FC-B8FE00D7D3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BCBF58E5-2E4D-F857-DAC0-047F5450E89E}"/>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281861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42DECF-E9F8-C70E-FBAD-FB4CEFACE80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8CD7847A-2102-629F-3A0C-15E27C58ECF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072B5CC9-4169-1490-C893-446B56C8E93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9DAE369E-9A1C-EA6A-E684-6DCE7DB71D20}"/>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6" name="Pladsholder til sidefod 5">
            <a:extLst>
              <a:ext uri="{FF2B5EF4-FFF2-40B4-BE49-F238E27FC236}">
                <a16:creationId xmlns:a16="http://schemas.microsoft.com/office/drawing/2014/main" xmlns="" id="{E1758905-B392-A4DD-65F7-44456748E4E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6CF306B7-A8F5-74DF-59D8-0D5A33F2DDDC}"/>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292999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3911315-2654-7A99-F7E5-C0114D2F13E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335C3102-484C-9AA2-331B-E4F3ECF49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xmlns="" id="{0E2838D8-B6E3-6037-351C-5649B8E2E62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7EC319BE-FE6A-3F4F-1E11-3AAE745C7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xmlns="" id="{C73D6AB4-D635-2EBD-947B-1E2FB984BF5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9BF6B4F6-EED3-DBBE-6AE2-ED528A5C3934}"/>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8" name="Pladsholder til sidefod 7">
            <a:extLst>
              <a:ext uri="{FF2B5EF4-FFF2-40B4-BE49-F238E27FC236}">
                <a16:creationId xmlns:a16="http://schemas.microsoft.com/office/drawing/2014/main" xmlns="" id="{64BE4751-199D-81FC-9C4E-7720F6E5EAB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xmlns="" id="{85EBA7EB-7B2A-952E-A3C2-00484A010614}"/>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77696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6245F4E-0B12-21E6-249A-5995D564910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50359631-1EF3-BE29-3F16-9ACE5EBE9E7C}"/>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4" name="Pladsholder til sidefod 3">
            <a:extLst>
              <a:ext uri="{FF2B5EF4-FFF2-40B4-BE49-F238E27FC236}">
                <a16:creationId xmlns:a16="http://schemas.microsoft.com/office/drawing/2014/main" xmlns="" id="{F3876DFB-2618-D4A6-87D7-35D39B17AFD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xmlns="" id="{B6DD7FAA-FBFD-4FAF-65DE-823AFACE8883}"/>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412009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CB8AFA86-9FB3-A6D4-21FA-7553EE6AE98F}"/>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3" name="Pladsholder til sidefod 2">
            <a:extLst>
              <a:ext uri="{FF2B5EF4-FFF2-40B4-BE49-F238E27FC236}">
                <a16:creationId xmlns:a16="http://schemas.microsoft.com/office/drawing/2014/main" xmlns="" id="{52EB304D-223A-3F0C-7226-9DE591D4D08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xmlns="" id="{7D67E920-3CAD-6929-4E6C-06098DE35E1D}"/>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212955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8B24C7-5548-919E-C48C-9131E0C54D8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CBD6C165-0C03-D9F3-29C4-B37E1E8E5E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C7028E28-FEE6-4691-A188-F3218A6E3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9EEF334D-78A0-9EAC-B18E-B4DBD2423DA1}"/>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6" name="Pladsholder til sidefod 5">
            <a:extLst>
              <a:ext uri="{FF2B5EF4-FFF2-40B4-BE49-F238E27FC236}">
                <a16:creationId xmlns:a16="http://schemas.microsoft.com/office/drawing/2014/main" xmlns="" id="{58411C3D-C79D-6591-F4F0-2DC1A35D658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FCC02D2A-77AA-EB76-63E8-0496B32D6D10}"/>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332073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6FEB3B-5076-6CD7-1FE1-A47CF69CF7A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ED0BC542-2128-52C2-56E5-19C9F5C6D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B62353F2-3A8B-120A-8A96-32FD85B93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E1EB323A-5704-DD11-16E5-CD098FE3A64B}"/>
              </a:ext>
            </a:extLst>
          </p:cNvPr>
          <p:cNvSpPr>
            <a:spLocks noGrp="1"/>
          </p:cNvSpPr>
          <p:nvPr>
            <p:ph type="dt" sz="half" idx="10"/>
          </p:nvPr>
        </p:nvSpPr>
        <p:spPr/>
        <p:txBody>
          <a:bodyPr/>
          <a:lstStyle/>
          <a:p>
            <a:fld id="{F5E9698F-534E-4E9C-8457-34C5B1C61D16}" type="datetimeFigureOut">
              <a:rPr lang="da-DK" smtClean="0"/>
              <a:t>15-05-2024</a:t>
            </a:fld>
            <a:endParaRPr lang="da-DK"/>
          </a:p>
        </p:txBody>
      </p:sp>
      <p:sp>
        <p:nvSpPr>
          <p:cNvPr id="6" name="Pladsholder til sidefod 5">
            <a:extLst>
              <a:ext uri="{FF2B5EF4-FFF2-40B4-BE49-F238E27FC236}">
                <a16:creationId xmlns:a16="http://schemas.microsoft.com/office/drawing/2014/main" xmlns="" id="{4F87BB7B-2C35-626F-C8A0-651D28216F9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74DD6AD-0850-24B1-0B04-0F1E6DDE865A}"/>
              </a:ext>
            </a:extLst>
          </p:cNvPr>
          <p:cNvSpPr>
            <a:spLocks noGrp="1"/>
          </p:cNvSpPr>
          <p:nvPr>
            <p:ph type="sldNum" sz="quarter" idx="12"/>
          </p:nvPr>
        </p:nvSpPr>
        <p:spPr/>
        <p:txBody>
          <a:bodyPr/>
          <a:lstStyle/>
          <a:p>
            <a:fld id="{2DF64599-ADB8-44A2-8004-86CF7665A505}" type="slidenum">
              <a:rPr lang="da-DK" smtClean="0"/>
              <a:t>‹nr.›</a:t>
            </a:fld>
            <a:endParaRPr lang="da-DK"/>
          </a:p>
        </p:txBody>
      </p:sp>
    </p:spTree>
    <p:extLst>
      <p:ext uri="{BB962C8B-B14F-4D97-AF65-F5344CB8AC3E}">
        <p14:creationId xmlns:p14="http://schemas.microsoft.com/office/powerpoint/2010/main" val="205745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A404A779-CA52-A483-CA33-2F58EE5D0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8B0987F6-5271-EBE2-B5B3-7030A6425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46192827-35BB-ED96-FD3B-91ECE502D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E9698F-534E-4E9C-8457-34C5B1C61D16}" type="datetimeFigureOut">
              <a:rPr lang="da-DK" smtClean="0"/>
              <a:t>15-05-2024</a:t>
            </a:fld>
            <a:endParaRPr lang="da-DK"/>
          </a:p>
        </p:txBody>
      </p:sp>
      <p:sp>
        <p:nvSpPr>
          <p:cNvPr id="5" name="Pladsholder til sidefod 4">
            <a:extLst>
              <a:ext uri="{FF2B5EF4-FFF2-40B4-BE49-F238E27FC236}">
                <a16:creationId xmlns:a16="http://schemas.microsoft.com/office/drawing/2014/main" xmlns="" id="{7CB580FA-4B45-7C4E-96D7-F9F178102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xmlns="" id="{7FA63265-F35A-5A1F-6235-2A943270E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F64599-ADB8-44A2-8004-86CF7665A505}" type="slidenum">
              <a:rPr lang="da-DK" smtClean="0"/>
              <a:t>‹nr.›</a:t>
            </a:fld>
            <a:endParaRPr lang="da-DK"/>
          </a:p>
        </p:txBody>
      </p:sp>
    </p:spTree>
    <p:extLst>
      <p:ext uri="{BB962C8B-B14F-4D97-AF65-F5344CB8AC3E}">
        <p14:creationId xmlns:p14="http://schemas.microsoft.com/office/powerpoint/2010/main" val="156462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fkn.naevneneshus.d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E5ACA7-C033-18F5-A451-D53665EE5023}"/>
              </a:ext>
            </a:extLst>
          </p:cNvPr>
          <p:cNvSpPr>
            <a:spLocks noGrp="1"/>
          </p:cNvSpPr>
          <p:nvPr>
            <p:ph type="ctrTitle"/>
          </p:nvPr>
        </p:nvSpPr>
        <p:spPr/>
        <p:txBody>
          <a:bodyPr/>
          <a:lstStyle/>
          <a:p>
            <a:r>
              <a:rPr lang="da-DK" dirty="0"/>
              <a:t>Generalforsamling </a:t>
            </a:r>
            <a:br>
              <a:rPr lang="da-DK" dirty="0"/>
            </a:br>
            <a:r>
              <a:rPr lang="da-DK" dirty="0"/>
              <a:t>11. maj 2024</a:t>
            </a:r>
          </a:p>
        </p:txBody>
      </p:sp>
      <p:sp>
        <p:nvSpPr>
          <p:cNvPr id="3" name="Undertitel 2">
            <a:extLst>
              <a:ext uri="{FF2B5EF4-FFF2-40B4-BE49-F238E27FC236}">
                <a16:creationId xmlns:a16="http://schemas.microsoft.com/office/drawing/2014/main" xmlns="" id="{4E10FDCA-3C50-927D-DBBD-60EFF25F4133}"/>
              </a:ext>
            </a:extLst>
          </p:cNvPr>
          <p:cNvSpPr>
            <a:spLocks noGrp="1"/>
          </p:cNvSpPr>
          <p:nvPr>
            <p:ph type="subTitle" idx="1"/>
          </p:nvPr>
        </p:nvSpPr>
        <p:spPr/>
        <p:txBody>
          <a:bodyPr>
            <a:normAutofit fontScale="92500" lnSpcReduction="10000"/>
          </a:bodyPr>
          <a:lstStyle/>
          <a:p>
            <a:r>
              <a:rPr lang="da-DK" sz="4800" dirty="0"/>
              <a:t>Næsbystrand Grundejerforening </a:t>
            </a:r>
          </a:p>
          <a:p>
            <a:r>
              <a:rPr lang="da-DK" dirty="0"/>
              <a:t>Formandens beretning</a:t>
            </a:r>
          </a:p>
        </p:txBody>
      </p:sp>
    </p:spTree>
    <p:extLst>
      <p:ext uri="{BB962C8B-B14F-4D97-AF65-F5344CB8AC3E}">
        <p14:creationId xmlns:p14="http://schemas.microsoft.com/office/powerpoint/2010/main" val="105141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B40649D-977B-29A3-589D-8FFDC25FE14B}"/>
              </a:ext>
            </a:extLst>
          </p:cNvPr>
          <p:cNvSpPr>
            <a:spLocks noGrp="1"/>
          </p:cNvSpPr>
          <p:nvPr>
            <p:ph type="title"/>
          </p:nvPr>
        </p:nvSpPr>
        <p:spPr>
          <a:xfrm>
            <a:off x="838200" y="365125"/>
            <a:ext cx="10515600" cy="1460500"/>
          </a:xfrm>
        </p:spPr>
        <p:txBody>
          <a:bodyPr>
            <a:normAutofit fontScale="90000"/>
          </a:bodyPr>
          <a:lstStyle/>
          <a:p>
            <a:r>
              <a:rPr lang="da-DK" dirty="0"/>
              <a:t>Overfladevand</a:t>
            </a:r>
            <a:br>
              <a:rPr lang="da-DK" dirty="0"/>
            </a:br>
            <a:r>
              <a:rPr lang="da-DK" sz="3100" dirty="0"/>
              <a:t>Ting der kan øge problematikken i forhold til overflade vand i vores område: </a:t>
            </a:r>
            <a:r>
              <a:rPr lang="da-DK" dirty="0"/>
              <a:t/>
            </a:r>
            <a:br>
              <a:rPr lang="da-DK" dirty="0"/>
            </a:br>
            <a:endParaRPr lang="da-DK" dirty="0"/>
          </a:p>
        </p:txBody>
      </p:sp>
      <p:sp>
        <p:nvSpPr>
          <p:cNvPr id="3" name="Pladsholder til indhold 2">
            <a:extLst>
              <a:ext uri="{FF2B5EF4-FFF2-40B4-BE49-F238E27FC236}">
                <a16:creationId xmlns:a16="http://schemas.microsoft.com/office/drawing/2014/main" xmlns="" id="{1A481E01-FADD-9BEE-452D-402CD500BA1D}"/>
              </a:ext>
            </a:extLst>
          </p:cNvPr>
          <p:cNvSpPr>
            <a:spLocks noGrp="1"/>
          </p:cNvSpPr>
          <p:nvPr>
            <p:ph idx="1"/>
          </p:nvPr>
        </p:nvSpPr>
        <p:spPr/>
        <p:txBody>
          <a:bodyPr>
            <a:normAutofit fontScale="92500" lnSpcReduction="20000"/>
          </a:bodyPr>
          <a:lstStyle/>
          <a:p>
            <a:r>
              <a:rPr lang="da-DK" dirty="0"/>
              <a:t>Grundens jordbundsforhold gør det svært for vandet at sive ned. </a:t>
            </a:r>
          </a:p>
          <a:p>
            <a:r>
              <a:rPr lang="da-DK" dirty="0"/>
              <a:t>Hvis der er faskiner der afleder regnvand fra huset, og de ikke er lavet rigtigt, bliver regnvandet på grunden.</a:t>
            </a:r>
          </a:p>
          <a:p>
            <a:r>
              <a:rPr lang="da-DK" dirty="0"/>
              <a:t>Kloaker der er forkert tilsluttet. Regnvand – spildevand</a:t>
            </a:r>
          </a:p>
          <a:p>
            <a:r>
              <a:rPr lang="da-DK" dirty="0"/>
              <a:t>Svært ved at skylde ud for grundejer hvis regnvand løber i spildevandskloak. </a:t>
            </a:r>
          </a:p>
          <a:p>
            <a:r>
              <a:rPr lang="da-DK" dirty="0"/>
              <a:t>Spildevand i regnvandskloak giver problemer i badevand.</a:t>
            </a:r>
          </a:p>
          <a:p>
            <a:r>
              <a:rPr lang="da-DK" dirty="0"/>
              <a:t>Rødder i kloak system.</a:t>
            </a:r>
          </a:p>
          <a:p>
            <a:endParaRPr lang="da-DK" dirty="0"/>
          </a:p>
        </p:txBody>
      </p:sp>
    </p:spTree>
    <p:extLst>
      <p:ext uri="{BB962C8B-B14F-4D97-AF65-F5344CB8AC3E}">
        <p14:creationId xmlns:p14="http://schemas.microsoft.com/office/powerpoint/2010/main" val="38105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A5F215-10A9-6836-2F29-D232F7058803}"/>
              </a:ext>
            </a:extLst>
          </p:cNvPr>
          <p:cNvSpPr>
            <a:spLocks noGrp="1"/>
          </p:cNvSpPr>
          <p:nvPr>
            <p:ph type="title"/>
          </p:nvPr>
        </p:nvSpPr>
        <p:spPr/>
        <p:txBody>
          <a:bodyPr/>
          <a:lstStyle/>
          <a:p>
            <a:r>
              <a:rPr lang="da-DK" dirty="0"/>
              <a:t>Hvad kan vi selv gøre </a:t>
            </a:r>
          </a:p>
        </p:txBody>
      </p:sp>
      <p:sp>
        <p:nvSpPr>
          <p:cNvPr id="3" name="Pladsholder til indhold 2">
            <a:extLst>
              <a:ext uri="{FF2B5EF4-FFF2-40B4-BE49-F238E27FC236}">
                <a16:creationId xmlns:a16="http://schemas.microsoft.com/office/drawing/2014/main" xmlns="" id="{366AE8F2-7945-F817-4DAE-541FED5253E6}"/>
              </a:ext>
            </a:extLst>
          </p:cNvPr>
          <p:cNvSpPr>
            <a:spLocks noGrp="1"/>
          </p:cNvSpPr>
          <p:nvPr>
            <p:ph idx="1"/>
          </p:nvPr>
        </p:nvSpPr>
        <p:spPr/>
        <p:txBody>
          <a:bodyPr>
            <a:normAutofit fontScale="92500" lnSpcReduction="10000"/>
          </a:bodyPr>
          <a:lstStyle/>
          <a:p>
            <a:r>
              <a:rPr lang="da-DK" dirty="0"/>
              <a:t>Det er vigtigt ved kommunevandløb at tjekke om der er plantet træer ved rørledning, disse skal fældes. </a:t>
            </a:r>
          </a:p>
          <a:p>
            <a:r>
              <a:rPr lang="da-DK" dirty="0"/>
              <a:t>Tjekke om vores faskiner ligger rigtigt, det er vigtigt at de ligger rigtigt.</a:t>
            </a:r>
          </a:p>
          <a:p>
            <a:r>
              <a:rPr lang="da-DK" dirty="0"/>
              <a:t>Tilslut vores regnvand til regnvandskloak.</a:t>
            </a:r>
          </a:p>
          <a:p>
            <a:r>
              <a:rPr lang="da-DK" dirty="0"/>
              <a:t>Kommunen vil gerne hjælpe med at tjekke om vores kloak er tilsluttet ordentligt. Så skal der laves et udvalg. </a:t>
            </a:r>
          </a:p>
          <a:p>
            <a:r>
              <a:rPr lang="da-DK" dirty="0"/>
              <a:t>Ringe til forsyningen når vi har problemer, så det bliver synligt at vi har problemer.</a:t>
            </a:r>
          </a:p>
          <a:p>
            <a:pPr marL="0" indent="0">
              <a:buNone/>
            </a:pPr>
            <a:endParaRPr lang="da-DK" dirty="0"/>
          </a:p>
        </p:txBody>
      </p:sp>
    </p:spTree>
    <p:extLst>
      <p:ext uri="{BB962C8B-B14F-4D97-AF65-F5344CB8AC3E}">
        <p14:creationId xmlns:p14="http://schemas.microsoft.com/office/powerpoint/2010/main" val="112350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E8F66E-A7BF-C34C-9049-175BB5429E61}"/>
              </a:ext>
            </a:extLst>
          </p:cNvPr>
          <p:cNvSpPr>
            <a:spLocks noGrp="1"/>
          </p:cNvSpPr>
          <p:nvPr>
            <p:ph type="title"/>
          </p:nvPr>
        </p:nvSpPr>
        <p:spPr/>
        <p:txBody>
          <a:bodyPr/>
          <a:lstStyle/>
          <a:p>
            <a:r>
              <a:rPr lang="da-DK" dirty="0"/>
              <a:t>Tak </a:t>
            </a:r>
          </a:p>
        </p:txBody>
      </p:sp>
      <p:sp>
        <p:nvSpPr>
          <p:cNvPr id="3" name="Pladsholder til indhold 2">
            <a:extLst>
              <a:ext uri="{FF2B5EF4-FFF2-40B4-BE49-F238E27FC236}">
                <a16:creationId xmlns:a16="http://schemas.microsoft.com/office/drawing/2014/main" xmlns="" id="{FF4C5FF7-27FD-485A-EE6C-DCACE16B6DD1}"/>
              </a:ext>
            </a:extLst>
          </p:cNvPr>
          <p:cNvSpPr>
            <a:spLocks noGrp="1"/>
          </p:cNvSpPr>
          <p:nvPr>
            <p:ph idx="1"/>
          </p:nvPr>
        </p:nvSpPr>
        <p:spPr/>
        <p:txBody>
          <a:bodyPr>
            <a:normAutofit fontScale="92500" lnSpcReduction="10000"/>
          </a:bodyPr>
          <a:lstStyle/>
          <a:p>
            <a:pPr marL="0" indent="0">
              <a:buNone/>
            </a:pPr>
            <a:r>
              <a:rPr lang="da-DK" dirty="0"/>
              <a:t>Tak til alle jer grundejer for at støtte op om bestyrelsen arbejde. </a:t>
            </a:r>
          </a:p>
          <a:p>
            <a:pPr marL="0" indent="0">
              <a:buNone/>
            </a:pPr>
            <a:r>
              <a:rPr lang="da-DK" dirty="0"/>
              <a:t>Tak for de frivillige hjælper det gør så meget for sammenholdet her ude i vores dejlige Næsby Strand. </a:t>
            </a:r>
          </a:p>
          <a:p>
            <a:pPr marL="0" indent="0">
              <a:buNone/>
            </a:pPr>
            <a:r>
              <a:rPr lang="da-DK" dirty="0"/>
              <a:t>Vi har i bestyrelsen udviklet os er ved at finde et godt ståsted . Vi er jo også alle frivillige og vi har ikke fagligt kendskab til bestyrelses arbejde eller alle de ting vi kommer ud for , men vi gør det så godt vi kan og med ildsjæl for området. </a:t>
            </a:r>
          </a:p>
          <a:p>
            <a:pPr marL="0" indent="0">
              <a:buNone/>
            </a:pPr>
            <a:r>
              <a:rPr lang="da-DK" dirty="0"/>
              <a:t>P.S Til alle dem der har ventet i år er det et særligt År . ???</a:t>
            </a:r>
          </a:p>
        </p:txBody>
      </p:sp>
    </p:spTree>
    <p:extLst>
      <p:ext uri="{BB962C8B-B14F-4D97-AF65-F5344CB8AC3E}">
        <p14:creationId xmlns:p14="http://schemas.microsoft.com/office/powerpoint/2010/main" val="4656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B5470F-B2F7-8494-27FC-F37AB2394B34}"/>
              </a:ext>
            </a:extLst>
          </p:cNvPr>
          <p:cNvSpPr>
            <a:spLocks noGrp="1"/>
          </p:cNvSpPr>
          <p:nvPr>
            <p:ph type="title"/>
          </p:nvPr>
        </p:nvSpPr>
        <p:spPr/>
        <p:txBody>
          <a:bodyPr/>
          <a:lstStyle/>
          <a:p>
            <a:r>
              <a:rPr lang="da-DK" dirty="0"/>
              <a:t>Velkommen til nye og gamle grundejer.</a:t>
            </a:r>
          </a:p>
        </p:txBody>
      </p:sp>
      <p:sp>
        <p:nvSpPr>
          <p:cNvPr id="3" name="Pladsholder til indhold 2">
            <a:extLst>
              <a:ext uri="{FF2B5EF4-FFF2-40B4-BE49-F238E27FC236}">
                <a16:creationId xmlns:a16="http://schemas.microsoft.com/office/drawing/2014/main" xmlns="" id="{72D237F3-76D1-8BFD-A0A7-60ADC025004D}"/>
              </a:ext>
            </a:extLst>
          </p:cNvPr>
          <p:cNvSpPr>
            <a:spLocks noGrp="1"/>
          </p:cNvSpPr>
          <p:nvPr>
            <p:ph idx="1"/>
          </p:nvPr>
        </p:nvSpPr>
        <p:spPr/>
        <p:txBody>
          <a:bodyPr>
            <a:normAutofit fontScale="92500" lnSpcReduction="10000"/>
          </a:bodyPr>
          <a:lstStyle/>
          <a:p>
            <a:r>
              <a:rPr lang="da-DK" dirty="0"/>
              <a:t>Præsentation af bestyrelsen.</a:t>
            </a:r>
          </a:p>
          <a:p>
            <a:r>
              <a:rPr lang="da-DK" dirty="0"/>
              <a:t>Kasser: Erik Neimi : betaler regninger, sender breve ud, vores alt mulige mand, sætter skilte op, hjælper med park og vej kontakt når vi skal have repareret Rolandsvej. Bestiller borde bænke sæt og maler det, reparation af vores bænke, reparation af vores bade bro. Han er den jeg for det meste ringer til når jeg skal løse et problem, han kender vores vedtægter ud og ind. </a:t>
            </a:r>
          </a:p>
          <a:p>
            <a:r>
              <a:rPr lang="da-DK" dirty="0"/>
              <a:t>Næst formand: Kim Larsen </a:t>
            </a:r>
            <a:r>
              <a:rPr lang="da-DK"/>
              <a:t>: Tovholder </a:t>
            </a:r>
            <a:r>
              <a:rPr lang="da-DK" dirty="0"/>
              <a:t>for telt </a:t>
            </a:r>
            <a:r>
              <a:rPr lang="da-DK"/>
              <a:t>udlejning, </a:t>
            </a:r>
            <a:r>
              <a:rPr lang="da-DK" dirty="0"/>
              <a:t>tovholder på de fire grus veje og vores vejhold.  </a:t>
            </a:r>
          </a:p>
          <a:p>
            <a:endParaRPr lang="da-DK" dirty="0"/>
          </a:p>
        </p:txBody>
      </p:sp>
    </p:spTree>
    <p:extLst>
      <p:ext uri="{BB962C8B-B14F-4D97-AF65-F5344CB8AC3E}">
        <p14:creationId xmlns:p14="http://schemas.microsoft.com/office/powerpoint/2010/main" val="228173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90DCCE-1CDC-1B79-2BF4-BCF59E8E53A7}"/>
              </a:ext>
            </a:extLst>
          </p:cNvPr>
          <p:cNvSpPr>
            <a:spLocks noGrp="1"/>
          </p:cNvSpPr>
          <p:nvPr>
            <p:ph type="title"/>
          </p:nvPr>
        </p:nvSpPr>
        <p:spPr/>
        <p:txBody>
          <a:bodyPr/>
          <a:lstStyle/>
          <a:p>
            <a:r>
              <a:rPr lang="da-DK" dirty="0"/>
              <a:t>Præsentation af bestyrelse forsat.</a:t>
            </a:r>
          </a:p>
        </p:txBody>
      </p:sp>
      <p:sp>
        <p:nvSpPr>
          <p:cNvPr id="3" name="Pladsholder til indhold 2">
            <a:extLst>
              <a:ext uri="{FF2B5EF4-FFF2-40B4-BE49-F238E27FC236}">
                <a16:creationId xmlns:a16="http://schemas.microsoft.com/office/drawing/2014/main" xmlns="" id="{33EFDF34-1803-0A6A-8456-720DD9770E04}"/>
              </a:ext>
            </a:extLst>
          </p:cNvPr>
          <p:cNvSpPr>
            <a:spLocks noGrp="1"/>
          </p:cNvSpPr>
          <p:nvPr>
            <p:ph idx="1"/>
          </p:nvPr>
        </p:nvSpPr>
        <p:spPr>
          <a:xfrm>
            <a:off x="838200" y="1752599"/>
            <a:ext cx="10515600" cy="4424363"/>
          </a:xfrm>
        </p:spPr>
        <p:txBody>
          <a:bodyPr>
            <a:normAutofit fontScale="92500"/>
          </a:bodyPr>
          <a:lstStyle/>
          <a:p>
            <a:pPr marL="0" indent="0">
              <a:buNone/>
            </a:pPr>
            <a:r>
              <a:rPr lang="da-DK" dirty="0"/>
              <a:t>Sekretær: Grete </a:t>
            </a:r>
            <a:r>
              <a:rPr lang="da-DK" dirty="0" err="1"/>
              <a:t>Schiesewitz</a:t>
            </a:r>
            <a:r>
              <a:rPr lang="da-DK" dirty="0"/>
              <a:t>: Hun skriver referater af vore bestyrelses møder, og hun er ved at lave vores telt hold, vejhold, og badebroshold synlige. Hun er tovholder på badebro. </a:t>
            </a:r>
          </a:p>
          <a:p>
            <a:pPr marL="0" indent="0">
              <a:buNone/>
            </a:pPr>
            <a:r>
              <a:rPr lang="da-DK" dirty="0"/>
              <a:t>Bestyrelsesmedlem: Morten Poulsen: Vores uundværlige IT mand, står for alt med It og vores hjemmeside. </a:t>
            </a:r>
          </a:p>
          <a:p>
            <a:pPr marL="0" indent="0">
              <a:buNone/>
            </a:pPr>
            <a:r>
              <a:rPr lang="da-DK" dirty="0"/>
              <a:t>Formanden: Kaja Storgaard Kristensen: Står for overblikket, kontakt med kommunen,  ejendomsmægler og alt muligt andet som kan komme foreningen og grundejerne til gode.</a:t>
            </a:r>
          </a:p>
        </p:txBody>
      </p:sp>
    </p:spTree>
    <p:extLst>
      <p:ext uri="{BB962C8B-B14F-4D97-AF65-F5344CB8AC3E}">
        <p14:creationId xmlns:p14="http://schemas.microsoft.com/office/powerpoint/2010/main" val="3647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5564C04-D45E-F145-0758-0FDE7947CF13}"/>
              </a:ext>
            </a:extLst>
          </p:cNvPr>
          <p:cNvSpPr>
            <a:spLocks noGrp="1"/>
          </p:cNvSpPr>
          <p:nvPr>
            <p:ph type="title"/>
          </p:nvPr>
        </p:nvSpPr>
        <p:spPr/>
        <p:txBody>
          <a:bodyPr/>
          <a:lstStyle/>
          <a:p>
            <a:r>
              <a:rPr lang="da-DK" dirty="0"/>
              <a:t>Fællesvej:</a:t>
            </a:r>
          </a:p>
        </p:txBody>
      </p:sp>
      <p:sp>
        <p:nvSpPr>
          <p:cNvPr id="3" name="Pladsholder til indhold 2">
            <a:extLst>
              <a:ext uri="{FF2B5EF4-FFF2-40B4-BE49-F238E27FC236}">
                <a16:creationId xmlns:a16="http://schemas.microsoft.com/office/drawing/2014/main" xmlns="" id="{8B99D164-0F4F-FD8E-AA9B-47EACCF77229}"/>
              </a:ext>
            </a:extLst>
          </p:cNvPr>
          <p:cNvSpPr>
            <a:spLocks noGrp="1"/>
          </p:cNvSpPr>
          <p:nvPr>
            <p:ph idx="1"/>
          </p:nvPr>
        </p:nvSpPr>
        <p:spPr/>
        <p:txBody>
          <a:bodyPr>
            <a:normAutofit lnSpcReduction="10000"/>
          </a:bodyPr>
          <a:lstStyle/>
          <a:p>
            <a:r>
              <a:rPr lang="da-DK" dirty="0"/>
              <a:t>Haft kontakt med John Heyn(vejmyndihed</a:t>
            </a:r>
          </a:p>
          <a:p>
            <a:pPr marL="0" indent="0">
              <a:buNone/>
            </a:pPr>
            <a:r>
              <a:rPr lang="da-DK" dirty="0"/>
              <a:t> park og vej)</a:t>
            </a:r>
          </a:p>
          <a:p>
            <a:r>
              <a:rPr lang="da-DK" dirty="0"/>
              <a:t>Fællesvej hvad er det. </a:t>
            </a:r>
          </a:p>
          <a:p>
            <a:r>
              <a:rPr lang="da-DK" dirty="0"/>
              <a:t>Drift     -   Vedligehold  - fordeling</a:t>
            </a:r>
          </a:p>
          <a:p>
            <a:r>
              <a:rPr lang="da-DK" dirty="0"/>
              <a:t>Grundejerforeningen står for: 32o  andele.</a:t>
            </a:r>
          </a:p>
          <a:p>
            <a:r>
              <a:rPr lang="da-DK" dirty="0"/>
              <a:t>Naturcenter: 3 andele. </a:t>
            </a:r>
          </a:p>
          <a:p>
            <a:r>
              <a:rPr lang="da-DK" dirty="0"/>
              <a:t>Landbrug: 13 andele.</a:t>
            </a:r>
          </a:p>
          <a:p>
            <a:r>
              <a:rPr lang="da-DK" dirty="0"/>
              <a:t>Hvis vejen skal være kommunevej, skal</a:t>
            </a:r>
          </a:p>
          <a:p>
            <a:r>
              <a:rPr lang="da-DK" dirty="0"/>
              <a:t>50% uvedkommende trafik.</a:t>
            </a:r>
          </a:p>
        </p:txBody>
      </p:sp>
      <p:pic>
        <p:nvPicPr>
          <p:cNvPr id="1026" name="Picture 2">
            <a:extLst>
              <a:ext uri="{FF2B5EF4-FFF2-40B4-BE49-F238E27FC236}">
                <a16:creationId xmlns:a16="http://schemas.microsoft.com/office/drawing/2014/main" xmlns="" id="{59E13DD1-9E71-0ECC-7BA0-3ABDC10C1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825625"/>
            <a:ext cx="4400550" cy="408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7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867B94-62A7-AC13-2902-5495432AB95F}"/>
              </a:ext>
            </a:extLst>
          </p:cNvPr>
          <p:cNvSpPr>
            <a:spLocks noGrp="1"/>
          </p:cNvSpPr>
          <p:nvPr>
            <p:ph type="title"/>
          </p:nvPr>
        </p:nvSpPr>
        <p:spPr/>
        <p:txBody>
          <a:bodyPr>
            <a:normAutofit/>
          </a:bodyPr>
          <a:lstStyle/>
          <a:p>
            <a:r>
              <a:rPr lang="da-DK" sz="3200" dirty="0"/>
              <a:t>Vandrør: Kommunevandløb 22 </a:t>
            </a:r>
          </a:p>
        </p:txBody>
      </p:sp>
      <p:sp>
        <p:nvSpPr>
          <p:cNvPr id="7" name="Pladsholder til indhold 6">
            <a:extLst>
              <a:ext uri="{FF2B5EF4-FFF2-40B4-BE49-F238E27FC236}">
                <a16:creationId xmlns:a16="http://schemas.microsoft.com/office/drawing/2014/main" xmlns="" id="{A7C78A9D-E746-1E23-A6C0-64E95A956597}"/>
              </a:ext>
            </a:extLst>
          </p:cNvPr>
          <p:cNvSpPr>
            <a:spLocks noGrp="1"/>
          </p:cNvSpPr>
          <p:nvPr>
            <p:ph idx="1"/>
          </p:nvPr>
        </p:nvSpPr>
        <p:spPr/>
        <p:txBody>
          <a:bodyPr>
            <a:normAutofit fontScale="92500" lnSpcReduction="10000"/>
          </a:bodyPr>
          <a:lstStyle/>
          <a:p>
            <a:r>
              <a:rPr lang="da-DK" dirty="0"/>
              <a:t>Sag startede 2019.</a:t>
            </a:r>
          </a:p>
          <a:p>
            <a:r>
              <a:rPr lang="da-DK" dirty="0"/>
              <a:t>Ved opdaget ødelagt rørledning.</a:t>
            </a:r>
          </a:p>
          <a:p>
            <a:r>
              <a:rPr lang="da-DK" dirty="0"/>
              <a:t>Der bliver lavet overslag over omkostninger . </a:t>
            </a:r>
          </a:p>
          <a:p>
            <a:r>
              <a:rPr lang="da-DK" dirty="0"/>
              <a:t>Udgiften skal afholdes af de grundejere der synes at have nytte af omlægningen. </a:t>
            </a:r>
            <a:r>
              <a:rPr lang="da-DK" dirty="0" err="1"/>
              <a:t>Hermodsvej</a:t>
            </a:r>
            <a:r>
              <a:rPr lang="da-DK" dirty="0"/>
              <a:t> og Neptunvej afleder ikke vand i kommunevandløb nr.22  </a:t>
            </a:r>
          </a:p>
          <a:p>
            <a:r>
              <a:rPr lang="da-DK" dirty="0"/>
              <a:t>Der bliver klaget, hvilket er ok.</a:t>
            </a:r>
          </a:p>
          <a:p>
            <a:r>
              <a:rPr lang="da-DK" dirty="0"/>
              <a:t>Sagen bliver sendt i klagenævn 2019– og bliver først afklaret efter vores fællesmøde(Startet samarbejde med </a:t>
            </a:r>
            <a:r>
              <a:rPr lang="da-DK" dirty="0" err="1"/>
              <a:t>Stubbegårdsparken</a:t>
            </a:r>
            <a:r>
              <a:rPr lang="da-DK" dirty="0"/>
              <a:t> og Stubbestrandvej) med Kommunen.</a:t>
            </a:r>
          </a:p>
        </p:txBody>
      </p:sp>
    </p:spTree>
    <p:extLst>
      <p:ext uri="{BB962C8B-B14F-4D97-AF65-F5344CB8AC3E}">
        <p14:creationId xmlns:p14="http://schemas.microsoft.com/office/powerpoint/2010/main" val="346252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AD395AC-9022-6AF6-68C8-983868107AD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Kommunevandløb nr.  22.</a:t>
            </a:r>
          </a:p>
        </p:txBody>
      </p:sp>
      <p:sp>
        <p:nvSpPr>
          <p:cNvPr id="2057"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xmlns="" id="{4A1E5C1D-7E38-0235-7B57-F8D1A318AC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7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5ABD81-EF9B-4945-2EC2-D9639620D83E}"/>
              </a:ext>
            </a:extLst>
          </p:cNvPr>
          <p:cNvSpPr>
            <a:spLocks noGrp="1"/>
          </p:cNvSpPr>
          <p:nvPr>
            <p:ph type="title"/>
          </p:nvPr>
        </p:nvSpPr>
        <p:spPr/>
        <p:txBody>
          <a:bodyPr>
            <a:normAutofit fontScale="90000"/>
          </a:bodyPr>
          <a:lstStyle/>
          <a:p>
            <a:r>
              <a:rPr lang="da-DK" dirty="0"/>
              <a:t>Afgørelsen af kommune vandløb nr. 22</a:t>
            </a:r>
            <a:br>
              <a:rPr lang="da-DK" dirty="0"/>
            </a:br>
            <a:endParaRPr lang="da-DK" dirty="0"/>
          </a:p>
        </p:txBody>
      </p:sp>
      <p:sp>
        <p:nvSpPr>
          <p:cNvPr id="3" name="Pladsholder til indhold 2">
            <a:extLst>
              <a:ext uri="{FF2B5EF4-FFF2-40B4-BE49-F238E27FC236}">
                <a16:creationId xmlns:a16="http://schemas.microsoft.com/office/drawing/2014/main" xmlns="" id="{A9FB834F-74A6-FDB7-7533-D2147B0C5EF3}"/>
              </a:ext>
            </a:extLst>
          </p:cNvPr>
          <p:cNvSpPr>
            <a:spLocks noGrp="1"/>
          </p:cNvSpPr>
          <p:nvPr>
            <p:ph idx="1"/>
          </p:nvPr>
        </p:nvSpPr>
        <p:spPr>
          <a:xfrm>
            <a:off x="838200" y="1376313"/>
            <a:ext cx="10515600" cy="4800650"/>
          </a:xfrm>
        </p:spPr>
        <p:txBody>
          <a:bodyPr>
            <a:normAutofit fontScale="92500" lnSpcReduction="10000"/>
          </a:bodyPr>
          <a:lstStyle/>
          <a:p>
            <a:endParaRPr lang="da-DK" dirty="0"/>
          </a:p>
          <a:p>
            <a:r>
              <a:rPr lang="da-DK" dirty="0"/>
              <a:t>Miljø- og fødevare klagenævnet har truffet afgørelse efter vandløbslovens §32, jf.§80, stk. 1</a:t>
            </a:r>
          </a:p>
          <a:p>
            <a:r>
              <a:rPr lang="da-DK" dirty="0"/>
              <a:t>Miljø- og fødevareklagenævnet stadfæster Lollands Kommunes afgørelse af 3. oktober 2019 om, at omlægning af den rørlagte del strækning af kommunevandløb 22 og udgifterne til omlægning af strækning ikke skal afholdes af kommunen.</a:t>
            </a:r>
          </a:p>
          <a:p>
            <a:r>
              <a:rPr lang="da-DK" dirty="0"/>
              <a:t>Afgørelsen vil blive offentliggjort på </a:t>
            </a:r>
            <a:r>
              <a:rPr lang="da-DK" dirty="0">
                <a:hlinkClick r:id="rId2"/>
              </a:rPr>
              <a:t>https://mfkn.naevneneshus.dk</a:t>
            </a:r>
            <a:r>
              <a:rPr lang="da-DK" dirty="0"/>
              <a:t> </a:t>
            </a:r>
          </a:p>
          <a:p>
            <a:r>
              <a:rPr lang="da-DK" dirty="0"/>
              <a:t> Miljø og fødevareklagenævnet beklager den lange sagsbehandlingstid.!!!!!</a:t>
            </a:r>
          </a:p>
        </p:txBody>
      </p:sp>
    </p:spTree>
    <p:extLst>
      <p:ext uri="{BB962C8B-B14F-4D97-AF65-F5344CB8AC3E}">
        <p14:creationId xmlns:p14="http://schemas.microsoft.com/office/powerpoint/2010/main" val="277062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9272A7-067B-E884-8DC2-AA4E27F685B7}"/>
              </a:ext>
            </a:extLst>
          </p:cNvPr>
          <p:cNvSpPr>
            <a:spLocks noGrp="1"/>
          </p:cNvSpPr>
          <p:nvPr>
            <p:ph type="title"/>
          </p:nvPr>
        </p:nvSpPr>
        <p:spPr/>
        <p:txBody>
          <a:bodyPr>
            <a:normAutofit fontScale="90000"/>
          </a:bodyPr>
          <a:lstStyle/>
          <a:p>
            <a:r>
              <a:rPr lang="da-DK" dirty="0"/>
              <a:t>Overfladevand</a:t>
            </a:r>
            <a:br>
              <a:rPr lang="da-DK" dirty="0"/>
            </a:br>
            <a:r>
              <a:rPr lang="da-DK" sz="2700" dirty="0"/>
              <a:t>Vi har stillet kommunen de mange spørgsmål fra jer af. </a:t>
            </a:r>
            <a:r>
              <a:rPr lang="da-DK" dirty="0"/>
              <a:t/>
            </a:r>
            <a:br>
              <a:rPr lang="da-DK" dirty="0"/>
            </a:br>
            <a:endParaRPr lang="da-DK" dirty="0"/>
          </a:p>
        </p:txBody>
      </p:sp>
      <p:sp>
        <p:nvSpPr>
          <p:cNvPr id="3" name="Pladsholder til indhold 2">
            <a:extLst>
              <a:ext uri="{FF2B5EF4-FFF2-40B4-BE49-F238E27FC236}">
                <a16:creationId xmlns:a16="http://schemas.microsoft.com/office/drawing/2014/main" xmlns="" id="{285B079C-7997-C4CB-E7C2-6155262D9BA4}"/>
              </a:ext>
            </a:extLst>
          </p:cNvPr>
          <p:cNvSpPr>
            <a:spLocks noGrp="1"/>
          </p:cNvSpPr>
          <p:nvPr>
            <p:ph idx="1"/>
          </p:nvPr>
        </p:nvSpPr>
        <p:spPr/>
        <p:txBody>
          <a:bodyPr>
            <a:normAutofit fontScale="85000" lnSpcReduction="20000"/>
          </a:bodyPr>
          <a:lstStyle/>
          <a:p>
            <a:r>
              <a:rPr lang="da-DK" dirty="0"/>
              <a:t>Bekymringer og spørgsmål! ?</a:t>
            </a:r>
          </a:p>
          <a:p>
            <a:r>
              <a:rPr lang="da-DK" dirty="0"/>
              <a:t>info om vand der løber fra Rolandsvej (den storevej), mod en stikvej til Fortunavej nr. (18,20,22,24)? hvad skyldes det, der har måske været et utæt rør? </a:t>
            </a:r>
            <a:r>
              <a:rPr lang="da-DK" dirty="0">
                <a:solidFill>
                  <a:srgbClr val="FF0000"/>
                </a:solidFill>
              </a:rPr>
              <a:t>Der ligger en sag hvor der ikke kan spules, det vil blive undersøgt nærmere.</a:t>
            </a:r>
          </a:p>
          <a:p>
            <a:r>
              <a:rPr lang="da-DK" dirty="0"/>
              <a:t>Der er også huse på Neptunvej især nr. 1 og nr. 3 hvor der er meget vand der hober sig op på grunden. Det er grundejers udfordring. Her er det højt grundvand</a:t>
            </a:r>
          </a:p>
          <a:p>
            <a:endParaRPr lang="da-DK" dirty="0"/>
          </a:p>
          <a:p>
            <a:r>
              <a:rPr lang="da-DK" dirty="0"/>
              <a:t>Hvad kan vi gøre forbyggende både som forening, grundejer og digelaget/forsyningen? Dræne grundene - grundejeransvar</a:t>
            </a:r>
          </a:p>
          <a:p>
            <a:endParaRPr lang="da-DK" dirty="0"/>
          </a:p>
          <a:p>
            <a:endParaRPr lang="da-DK" dirty="0"/>
          </a:p>
        </p:txBody>
      </p:sp>
    </p:spTree>
    <p:extLst>
      <p:ext uri="{BB962C8B-B14F-4D97-AF65-F5344CB8AC3E}">
        <p14:creationId xmlns:p14="http://schemas.microsoft.com/office/powerpoint/2010/main" val="171677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D24F8E-9576-A534-01D1-FBB77F1CC863}"/>
              </a:ext>
            </a:extLst>
          </p:cNvPr>
          <p:cNvSpPr>
            <a:spLocks noGrp="1"/>
          </p:cNvSpPr>
          <p:nvPr>
            <p:ph type="title"/>
          </p:nvPr>
        </p:nvSpPr>
        <p:spPr/>
        <p:txBody>
          <a:bodyPr/>
          <a:lstStyle/>
          <a:p>
            <a:r>
              <a:rPr lang="da-DK" dirty="0"/>
              <a:t>Overfladevand </a:t>
            </a:r>
          </a:p>
        </p:txBody>
      </p:sp>
      <p:sp>
        <p:nvSpPr>
          <p:cNvPr id="3" name="Pladsholder til indhold 2">
            <a:extLst>
              <a:ext uri="{FF2B5EF4-FFF2-40B4-BE49-F238E27FC236}">
                <a16:creationId xmlns:a16="http://schemas.microsoft.com/office/drawing/2014/main" xmlns="" id="{BF154E10-4066-0813-D5F6-A6F065B9AC62}"/>
              </a:ext>
            </a:extLst>
          </p:cNvPr>
          <p:cNvSpPr>
            <a:spLocks noGrp="1"/>
          </p:cNvSpPr>
          <p:nvPr>
            <p:ph idx="1"/>
          </p:nvPr>
        </p:nvSpPr>
        <p:spPr>
          <a:xfrm>
            <a:off x="838200" y="1244600"/>
            <a:ext cx="10515600" cy="4932363"/>
          </a:xfrm>
        </p:spPr>
        <p:txBody>
          <a:bodyPr>
            <a:normAutofit/>
          </a:bodyPr>
          <a:lstStyle/>
          <a:p>
            <a:pPr marL="0" indent="0">
              <a:buNone/>
            </a:pPr>
            <a:endParaRPr lang="da-DK" dirty="0"/>
          </a:p>
          <a:p>
            <a:r>
              <a:rPr lang="da-DK" dirty="0"/>
              <a:t>Det er grundejers ansvar at komme af med overfladevand</a:t>
            </a:r>
          </a:p>
          <a:p>
            <a:r>
              <a:rPr lang="da-DK" dirty="0"/>
              <a:t>Forsyningssektoren servicerer kloak og regnvandsledning, men ikke drænledninger .</a:t>
            </a:r>
          </a:p>
          <a:p>
            <a:r>
              <a:rPr lang="da-DK" dirty="0"/>
              <a:t>Vi grundejere betaler via vores udgifter over vandregning  til de 2 pumpestationer, og udløb igennem diget.(oprindelig også regnvandsledningerne, men de er nu forsyningens). </a:t>
            </a:r>
          </a:p>
          <a:p>
            <a:pPr marL="0" indent="0">
              <a:buNone/>
            </a:pPr>
            <a:r>
              <a:rPr lang="da-DK" dirty="0"/>
              <a:t> </a:t>
            </a:r>
          </a:p>
          <a:p>
            <a:endParaRPr lang="da-DK" dirty="0"/>
          </a:p>
          <a:p>
            <a:endParaRPr lang="da-DK" dirty="0"/>
          </a:p>
        </p:txBody>
      </p:sp>
    </p:spTree>
    <p:extLst>
      <p:ext uri="{BB962C8B-B14F-4D97-AF65-F5344CB8AC3E}">
        <p14:creationId xmlns:p14="http://schemas.microsoft.com/office/powerpoint/2010/main" val="30005534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605</TotalTime>
  <Words>820</Words>
  <Application>Microsoft Office PowerPoint</Application>
  <PresentationFormat>Brugerdefineret</PresentationFormat>
  <Paragraphs>65</Paragraphs>
  <Slides>12</Slides>
  <Notes>0</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Office-tema</vt:lpstr>
      <vt:lpstr>Generalforsamling  11. maj 2024</vt:lpstr>
      <vt:lpstr>Velkommen til nye og gamle grundejer.</vt:lpstr>
      <vt:lpstr>Præsentation af bestyrelse forsat.</vt:lpstr>
      <vt:lpstr>Fællesvej:</vt:lpstr>
      <vt:lpstr>Vandrør: Kommunevandløb 22 </vt:lpstr>
      <vt:lpstr>Kommunevandløb nr.  22.</vt:lpstr>
      <vt:lpstr>Afgørelsen af kommune vandløb nr. 22 </vt:lpstr>
      <vt:lpstr>Overfladevand Vi har stillet kommunen de mange spørgsmål fra jer af.  </vt:lpstr>
      <vt:lpstr>Overfladevand </vt:lpstr>
      <vt:lpstr>Overfladevand Ting der kan øge problematikken i forhold til overflade vand i vores område:  </vt:lpstr>
      <vt:lpstr>Hvad kan vi selv gøre </vt:lpstr>
      <vt:lpstr>Tak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Generalforsamling  11. maj 2024</dc:title>
  <dc:creator>Kaja Storgaard Kristensen</dc:creator>
  <cp:lastModifiedBy>Ejer</cp:lastModifiedBy>
  <cp:revision>2</cp:revision>
  <dcterms:created xsi:type="dcterms:W3CDTF">2024-05-07T18:25:59Z</dcterms:created>
  <dcterms:modified xsi:type="dcterms:W3CDTF">2024-05-15T16:41:58Z</dcterms:modified>
</cp:coreProperties>
</file>